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8" r:id="rId11"/>
    <p:sldId id="285" r:id="rId12"/>
    <p:sldId id="286" r:id="rId13"/>
    <p:sldId id="287" r:id="rId14"/>
    <p:sldId id="282" r:id="rId15"/>
    <p:sldId id="279" r:id="rId16"/>
    <p:sldId id="280" r:id="rId17"/>
    <p:sldId id="281" r:id="rId18"/>
    <p:sldId id="283" r:id="rId19"/>
    <p:sldId id="284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59" autoAdjust="0"/>
    <p:restoredTop sz="94660"/>
  </p:normalViewPr>
  <p:slideViewPr>
    <p:cSldViewPr>
      <p:cViewPr varScale="1">
        <p:scale>
          <a:sx n="69" d="100"/>
          <a:sy n="69" d="100"/>
        </p:scale>
        <p:origin x="135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Пользователь\Рабочий стол\для през\0_f88b9_de0668c7_X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86314" y="285729"/>
            <a:ext cx="3671886" cy="331472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Проект «Волшебный мир балета»</a:t>
            </a:r>
            <a:b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</a:br>
            <a:endParaRPr lang="ru-RU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14942" y="5445224"/>
            <a:ext cx="3929058" cy="1198486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Подготовила: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Глухова Е.Е.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Пользователь\Рабочий стол\для през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0"/>
            <a:ext cx="9358346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1000132"/>
          </a:xfrm>
        </p:spPr>
        <p:txBody>
          <a:bodyPr/>
          <a:lstStyle/>
          <a:p>
            <a:r>
              <a:rPr lang="ru-RU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Цель проекта</a:t>
            </a:r>
            <a:endParaRPr lang="ru-RU" u="sng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Познакомить детей с жанром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балет, как видом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музыкального искусства.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Пользователь\Рабочий стол\для през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0"/>
            <a:ext cx="9358346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1000132"/>
          </a:xfrm>
        </p:spPr>
        <p:txBody>
          <a:bodyPr/>
          <a:lstStyle/>
          <a:p>
            <a:r>
              <a:rPr lang="ru-RU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Задачи проекта</a:t>
            </a:r>
            <a:endParaRPr lang="ru-RU" u="sng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>
            <a:normAutofit fontScale="85000" lnSpcReduction="20000"/>
          </a:bodyPr>
          <a:lstStyle/>
          <a:p>
            <a:pPr algn="ctr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Вызвать у детей устойчивый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интерес к данному виду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музыкального искусства.</a:t>
            </a:r>
          </a:p>
          <a:p>
            <a:pPr algn="ctr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Познакомить детей с балетом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Н.И.Чайковского «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Щелкунчик» «Лебединое озеро»</a:t>
            </a: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Приобщая детей к данному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виду театрального искусства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воспитывать культурного слушателя.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Пользователь\Рабочий стол\для през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0"/>
            <a:ext cx="9358346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1000132"/>
          </a:xfrm>
        </p:spPr>
        <p:txBody>
          <a:bodyPr/>
          <a:lstStyle/>
          <a:p>
            <a:r>
              <a:rPr lang="ru-RU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Актуальность проекта</a:t>
            </a:r>
            <a:endParaRPr lang="ru-RU" u="sng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78632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современном мире, где информационные технологии шагнули значительно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вперед, в соответствии данной пропорцией на нас полилась и музыка. 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 сожаления, не всегда хорошего качества. Серьезность момента 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заключается в том, что в этом музыкальном потоке 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оказываются дети.  Ребенку (особенно дошкольнику) 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разобраться в качестве и красоте этой музыки очень сложно,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ведь опыта и знаний еще не достаточно.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Здесь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мы должны помочь детям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сделать первый шаг навстречу музыке умной, доброй, 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серьезной, т.е. музыке классической. Чтобы сформировать 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 детей музыкальный вкус, культуру, предпочтения. Дети должны 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что-то опираться и иметь в багаже, как основу – музыку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высокообразцовую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первоклассную, т.е. – классическую. Поэтому так важно 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познакомить детей с музыкальными шедеврами русской </a:t>
            </a:r>
          </a:p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зарубежной классики.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Пользователь\Рабочий стол\для през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0"/>
            <a:ext cx="9358346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1000132"/>
          </a:xfrm>
        </p:spPr>
        <p:txBody>
          <a:bodyPr/>
          <a:lstStyle/>
          <a:p>
            <a:r>
              <a:rPr lang="ru-RU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Вид, срок проекта</a:t>
            </a:r>
            <a:endParaRPr lang="ru-RU" u="sng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786322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§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Информационно-творческий</a:t>
            </a:r>
          </a:p>
          <a:p>
            <a:pPr algn="ctr">
              <a:buFont typeface="Wingdings" pitchFamily="2" charset="2"/>
              <a:buChar char="§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Фронтальный (с группой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детей)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17 февраля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21 февраля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краткосрочный</a:t>
            </a:r>
            <a:endParaRPr lang="ru-RU" sz="2400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600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000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Виды детской деятельности</a:t>
            </a:r>
          </a:p>
          <a:p>
            <a:pPr algn="ctr">
              <a:buFont typeface="Wingdings" pitchFamily="2" charset="2"/>
              <a:buChar char="§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Коммуникативная</a:t>
            </a:r>
          </a:p>
          <a:p>
            <a:pPr algn="ctr">
              <a:buFont typeface="Wingdings" pitchFamily="2" charset="2"/>
              <a:buChar char="§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Двигательная</a:t>
            </a:r>
          </a:p>
          <a:p>
            <a:pPr algn="ctr">
              <a:buFont typeface="Wingdings" pitchFamily="2" charset="2"/>
              <a:buChar char="§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Позновательная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§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Продуктивная (рисунки, игрушки)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Пользователь\Рабочий стол\для през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0"/>
            <a:ext cx="9358346" cy="6857999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85791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Беседы:</a:t>
            </a:r>
          </a:p>
          <a:p>
            <a:pPr algn="ctr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«Что такое балет?»</a:t>
            </a:r>
          </a:p>
          <a:p>
            <a:pPr algn="ctr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«Великая сила пластики и движения»</a:t>
            </a:r>
          </a:p>
          <a:p>
            <a:pPr algn="ctr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«Профессия – артист театра»</a:t>
            </a:r>
          </a:p>
          <a:p>
            <a:pPr algn="ctr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«Кто создает балет?»</a:t>
            </a:r>
          </a:p>
          <a:p>
            <a:pPr algn="ctr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«Я – культурный слушатель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«Правила поведения в театре»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Чтение художественной литературы: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Чтение либретто спектакля с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выдержками из сказки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Тофмана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«Щелкунчик»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Пользователь\Рабочий стол\для през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0"/>
            <a:ext cx="9358346" cy="6857999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85791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Продуктивная деятельность: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Изображение по выбору детей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сценических моментов: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«Битва – Мышиный король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«Танец маленьких лебедей»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u="sng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Просмотр </a:t>
            </a:r>
            <a:r>
              <a:rPr lang="ru-RU" u="sng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видеоспектакля</a:t>
            </a:r>
            <a:r>
              <a:rPr lang="ru-RU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u="sng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Лебединное</a:t>
            </a:r>
            <a:r>
              <a:rPr lang="ru-RU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озеро</a:t>
            </a:r>
            <a:r>
              <a:rPr lang="ru-RU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u="sng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u="sng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Пользователь\Рабочий стол\для през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358346" cy="6857999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-603448"/>
            <a:ext cx="8229600" cy="230425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ru-RU" u="sng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Постановка с детьми отдельных</a:t>
            </a:r>
          </a:p>
          <a:p>
            <a:pPr algn="ctr">
              <a:buNone/>
            </a:pPr>
            <a:r>
              <a:rPr lang="ru-RU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сцен спектакля:</a:t>
            </a:r>
          </a:p>
          <a:p>
            <a:pPr algn="ctr">
              <a:buNone/>
            </a:pPr>
            <a:r>
              <a:rPr lang="ru-RU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 Танец маленьких лебедей»</a:t>
            </a:r>
            <a:endParaRPr lang="ru-RU" u="sng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801"/>
            <a:ext cx="9358346" cy="55038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Пользователь\Рабочий стол\для през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0"/>
            <a:ext cx="9358346" cy="6857999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-243408"/>
            <a:ext cx="8229600" cy="223224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u="sng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Итоговое мероприятие:</a:t>
            </a:r>
          </a:p>
          <a:p>
            <a:pPr algn="ctr">
              <a:buNone/>
            </a:pPr>
            <a:r>
              <a:rPr lang="ru-RU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Открытый урок « Волшебный мир балета»</a:t>
            </a:r>
            <a:endParaRPr lang="ru-RU" u="sng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346" y="1412776"/>
            <a:ext cx="9358346" cy="5445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40151" cy="674136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88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6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68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34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94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26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6" y="2852936"/>
            <a:ext cx="6408204" cy="40050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-4192"/>
            <a:ext cx="5292080" cy="352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29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2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63874"/>
            <a:ext cx="5508104" cy="39941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496" y="1"/>
            <a:ext cx="5220008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3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54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Пользователь\Рабочий стол\для през\shchelkunchik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402394" cy="691118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bg1"/>
                </a:solidFill>
              </a:rPr>
              <a:t>СПАСИБО ЗА ВНИМАНИЕ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332</Words>
  <Application>Microsoft Office PowerPoint</Application>
  <PresentationFormat>Экран (4:3)</PresentationFormat>
  <Paragraphs>70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Monotype Corsiva</vt:lpstr>
      <vt:lpstr>Times New Roman</vt:lpstr>
      <vt:lpstr>Wingdings</vt:lpstr>
      <vt:lpstr>Тема Office</vt:lpstr>
      <vt:lpstr>Проект «Волшебный мир балета» </vt:lpstr>
      <vt:lpstr>Цель проекта</vt:lpstr>
      <vt:lpstr>Задачи проекта</vt:lpstr>
      <vt:lpstr>Актуальность проекта</vt:lpstr>
      <vt:lpstr>Вид, срок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«Волшебный мир балета» ГБДОУ НАО Детский сад «Росток»</dc:title>
  <dc:creator>Notebook</dc:creator>
  <cp:lastModifiedBy>Notebook</cp:lastModifiedBy>
  <cp:revision>25</cp:revision>
  <dcterms:modified xsi:type="dcterms:W3CDTF">2020-03-24T20:16:45Z</dcterms:modified>
</cp:coreProperties>
</file>